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705325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n"/>
          <p:cNvSpPr txBox="1"/>
          <p:nvPr>
            <p:ph idx="2" type="hdr"/>
          </p:nvPr>
        </p:nvSpPr>
        <p:spPr>
          <a:xfrm>
            <a:off x="0" y="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n"/>
          <p:cNvSpPr txBox="1"/>
          <p:nvPr>
            <p:ph idx="10" type="dt"/>
          </p:nvPr>
        </p:nvSpPr>
        <p:spPr>
          <a:xfrm>
            <a:off x="3995737" y="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n"/>
          <p:cNvSpPr/>
          <p:nvPr>
            <p:ph idx="3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5" name="Google Shape;255;n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6" name="Google Shape;256;n"/>
          <p:cNvSpPr txBox="1"/>
          <p:nvPr>
            <p:ph idx="11" type="ftr"/>
          </p:nvPr>
        </p:nvSpPr>
        <p:spPr>
          <a:xfrm>
            <a:off x="0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n"/>
          <p:cNvSpPr txBox="1"/>
          <p:nvPr>
            <p:ph idx="12" type="sldNum"/>
          </p:nvPr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1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10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0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11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1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3" name="Google Shape;433;p12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2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13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3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4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5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15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5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Google Shape;463;p16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6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Google Shape;471;p17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7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8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18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8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9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19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9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2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0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20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0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3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4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5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6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7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7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8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/>
          <p:nvPr>
            <p:ph idx="2" type="sldImg"/>
          </p:nvPr>
        </p:nvSpPr>
        <p:spPr>
          <a:xfrm>
            <a:off x="1200150" y="698500"/>
            <a:ext cx="46545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9:notes"/>
          <p:cNvSpPr txBox="1"/>
          <p:nvPr>
            <p:ph idx="1" type="body"/>
          </p:nvPr>
        </p:nvSpPr>
        <p:spPr>
          <a:xfrm>
            <a:off x="704850" y="4421187"/>
            <a:ext cx="5643600" cy="4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93475" spcFirstLastPara="1" rIns="9347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:notes"/>
          <p:cNvSpPr txBox="1"/>
          <p:nvPr/>
        </p:nvSpPr>
        <p:spPr>
          <a:xfrm>
            <a:off x="3995737" y="8842375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25" lIns="93475" spcFirstLastPara="1" rIns="93475" wrap="square" tIns="467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67" name="Google Shape;267;p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1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24" name="Google Shape;324;p1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1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1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0" name="Google Shape;330;p1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3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36" name="Google Shape;336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3" name="Google Shape;273;p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79" name="Google Shape;279;p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85" name="Google Shape;285;p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1" name="Google Shape;291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2" name="Google Shape;292;p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98" name="Google Shape;298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99" name="Google Shape;299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0" name="Google Shape;300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01" name="Google Shape;301;p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9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0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16" name="Google Shape;316;p1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7" name="Google Shape;317;p1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0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5" name="Google Shape;345;p14"/>
          <p:cNvSpPr txBox="1"/>
          <p:nvPr>
            <p:ph type="title"/>
          </p:nvPr>
        </p:nvSpPr>
        <p:spPr>
          <a:xfrm>
            <a:off x="228600" y="152400"/>
            <a:ext cx="8686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Networking, Relationships, &amp; Personal Branding</a:t>
            </a:r>
            <a:br>
              <a:rPr b="1" i="0" lang="en-US" sz="32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2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Ken Reeves, HR Executive &amp; Former Pro Athlete</a:t>
            </a:r>
            <a:endParaRPr/>
          </a:p>
        </p:txBody>
      </p:sp>
      <p:pic>
        <p:nvPicPr>
          <p:cNvPr descr="Texas A&amp;M Football Pictures 041" id="346" name="Google Shape;3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76400"/>
            <a:ext cx="7696199" cy="479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7" name="Google Shape;417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Questions???</a:t>
            </a:r>
            <a:endParaRPr/>
          </a:p>
        </p:txBody>
      </p:sp>
      <p:sp>
        <p:nvSpPr>
          <p:cNvPr id="418" name="Google Shape;418;p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as A&amp;M Football Pictures 025" id="419" name="Google Shape;4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0200" y="-685800"/>
            <a:ext cx="12191997" cy="807720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3"/>
          <p:cNvSpPr txBox="1"/>
          <p:nvPr/>
        </p:nvSpPr>
        <p:spPr>
          <a:xfrm>
            <a:off x="0" y="-381000"/>
            <a:ext cx="94488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as A&amp;M Football Pictures 025" id="421" name="Google Shape;4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52600" y="-914400"/>
            <a:ext cx="12725402" cy="832802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3"/>
          <p:cNvSpPr txBox="1"/>
          <p:nvPr/>
        </p:nvSpPr>
        <p:spPr>
          <a:xfrm>
            <a:off x="-914400" y="0"/>
            <a:ext cx="10820400" cy="52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Teamwork, Accountability, Make Others Successful, Attitude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9" name="Google Shape;429;p24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Do’s and Don’ts When Networking</a:t>
            </a:r>
            <a:endParaRPr/>
          </a:p>
        </p:txBody>
      </p:sp>
      <p:sp>
        <p:nvSpPr>
          <p:cNvPr id="430" name="Google Shape;430;p24"/>
          <p:cNvSpPr txBox="1"/>
          <p:nvPr>
            <p:ph idx="1" type="body"/>
          </p:nvPr>
        </p:nvSpPr>
        <p:spPr>
          <a:xfrm>
            <a:off x="381000" y="1524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create a professional voicemail message and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e-mail address.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use social networking websites-Keep your profile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professional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7" name="Google Shape;437;p25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Do’s and Don’ts When Networking</a:t>
            </a:r>
            <a:endParaRPr/>
          </a:p>
        </p:txBody>
      </p:sp>
      <p:sp>
        <p:nvSpPr>
          <p:cNvPr id="438" name="Google Shape;438;p25"/>
          <p:cNvSpPr txBox="1"/>
          <p:nvPr>
            <p:ph idx="1" type="body"/>
          </p:nvPr>
        </p:nvSpPr>
        <p:spPr>
          <a:xfrm>
            <a:off x="457200" y="11430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ask for a job (ask for advice/info).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spam with multiple e-mails or stalk with multiple phone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calls.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act unprofessionally or speak negatively about a former 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employer.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ask your contact to mass distribute your resume.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share their contact info with others unless you have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permission to do 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5" name="Google Shape;445;p26"/>
          <p:cNvSpPr txBox="1"/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Your Personal Board of Directors (PBOD) </a:t>
            </a:r>
            <a:endParaRPr/>
          </a:p>
        </p:txBody>
      </p:sp>
      <p:sp>
        <p:nvSpPr>
          <p:cNvPr id="446" name="Google Shape;446;p26"/>
          <p:cNvSpPr txBox="1"/>
          <p:nvPr>
            <p:ph idx="1" type="body"/>
          </p:nvPr>
        </p:nvSpPr>
        <p:spPr>
          <a:xfrm>
            <a:off x="381000" y="1676400"/>
            <a:ext cx="9372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PBOD should help provide oversight and direction to the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activities and actions critical to your personal/professional success.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PBOD should possess a skill set that you don’t currently have.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help you uncover and/or realize your “blind spots”.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 txBox="1"/>
          <p:nvPr>
            <p:ph type="title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Your Personal Board of Directors (PBOD)</a:t>
            </a:r>
            <a:endParaRPr/>
          </a:p>
        </p:txBody>
      </p:sp>
      <p:sp>
        <p:nvSpPr>
          <p:cNvPr id="452" name="Google Shape;452;p27"/>
          <p:cNvSpPr txBox="1"/>
          <p:nvPr>
            <p:ph idx="1" type="body"/>
          </p:nvPr>
        </p:nvSpPr>
        <p:spPr>
          <a:xfrm>
            <a:off x="381000" y="1676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a decision maker or know decision makers.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vested interest in your success should be around 3-5 people.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Provide timely and transparent feedback.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9" name="Google Shape;459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7-11 Concept</a:t>
            </a:r>
            <a:endParaRPr/>
          </a:p>
        </p:txBody>
      </p:sp>
      <p:sp>
        <p:nvSpPr>
          <p:cNvPr id="460" name="Google Shape;460;p28"/>
          <p:cNvSpPr txBox="1"/>
          <p:nvPr>
            <p:ph idx="1" type="body"/>
          </p:nvPr>
        </p:nvSpPr>
        <p:spPr>
          <a:xfrm>
            <a:off x="457200" y="1295400"/>
            <a:ext cx="92964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Research shows that it takes people 7 seconds to formulate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11 opinions about people based on a variety of variables such as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appearance, speech, background, race, etc.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remember: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People </a:t>
            </a:r>
            <a:r>
              <a:rPr b="0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you are before they actually </a:t>
            </a:r>
            <a:r>
              <a:rPr b="0" i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who you are!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9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7" name="Google Shape;467;p2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What Do You Have to Offer?</a:t>
            </a:r>
            <a:endParaRPr/>
          </a:p>
        </p:txBody>
      </p:sp>
      <p:sp>
        <p:nvSpPr>
          <p:cNvPr id="468" name="Google Shape;468;p29"/>
          <p:cNvSpPr txBox="1"/>
          <p:nvPr>
            <p:ph idx="1" type="body"/>
          </p:nvPr>
        </p:nvSpPr>
        <p:spPr>
          <a:xfrm>
            <a:off x="533400" y="1295400"/>
            <a:ext cx="82296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Integrity				Work Ethic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Demeanor                 	Perseverance</a:t>
            </a:r>
            <a:endParaRPr/>
          </a:p>
          <a:p>
            <a:pPr indent="-158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				Overcoming Obstacles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Deal with Ambiguity		Communication Skills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Attitude vs. Aptitude			Community Involvement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Issues 			 Providing Solutions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5" name="Google Shape;475;p3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Career Advice: Staying Successful</a:t>
            </a:r>
            <a:endParaRPr/>
          </a:p>
        </p:txBody>
      </p:sp>
      <p:sp>
        <p:nvSpPr>
          <p:cNvPr id="476" name="Google Shape;476;p30"/>
          <p:cNvSpPr txBox="1"/>
          <p:nvPr>
            <p:ph idx="1" type="body"/>
          </p:nvPr>
        </p:nvSpPr>
        <p:spPr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flexible in your work assignments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 for work outside your area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mentor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proactive in making your career aspirations known to your manager or others who can influence your career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business of your organization and that all people add value to the organization</a:t>
            </a:r>
            <a:endParaRPr/>
          </a:p>
          <a:p>
            <a:pPr indent="-1905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professional organizations in your field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 out opportunities to serve on Boards &amp; Committees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3" name="Google Shape;483;p31"/>
          <p:cNvSpPr txBox="1"/>
          <p:nvPr>
            <p:ph type="title"/>
          </p:nvPr>
        </p:nvSpPr>
        <p:spPr>
          <a:xfrm>
            <a:off x="457200" y="152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Preparation for the Future</a:t>
            </a:r>
            <a:endParaRPr/>
          </a:p>
        </p:txBody>
      </p:sp>
      <p:sp>
        <p:nvSpPr>
          <p:cNvPr id="484" name="Google Shape;484;p31"/>
          <p:cNvSpPr txBox="1"/>
          <p:nvPr>
            <p:ph idx="1" type="body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Network, Network, Network (and then Network some more)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Dress for Success (you represent a brand image of your company)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Exude confidence and self-assurance combined with humility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 life-long learner (it is a journey)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 with a diverse group of people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Realize the leader in you!!!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1" name="Google Shape;491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3" name="Google Shape;353;p1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Background</a:t>
            </a:r>
            <a:endParaRPr/>
          </a:p>
        </p:txBody>
      </p:sp>
      <p:sp>
        <p:nvSpPr>
          <p:cNvPr id="354" name="Google Shape;354;p15"/>
          <p:cNvSpPr txBox="1"/>
          <p:nvPr>
            <p:ph idx="1" type="body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Grew up in small town Pittsburg, Tx. (pop. 4,500)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Pittsburg High School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 of National Honor Society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Who’s Who U.S. High Schools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All American Football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Blue-Chip List (Top 11 in State)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All-State Basketball and Track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8" name="Google Shape;498;p33"/>
          <p:cNvSpPr txBox="1"/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1" name="Google Shape;361;p16"/>
          <p:cNvSpPr txBox="1"/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Definition of Networking</a:t>
            </a:r>
            <a:endParaRPr/>
          </a:p>
        </p:txBody>
      </p:sp>
      <p:sp>
        <p:nvSpPr>
          <p:cNvPr id="362" name="Google Shape;362;p16"/>
          <p:cNvSpPr txBox="1"/>
          <p:nvPr>
            <p:ph idx="1" type="body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Noun</a:t>
            </a:r>
            <a:endParaRPr/>
          </a:p>
          <a:p>
            <a:pPr indent="-1397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supportive system of sharing information and services among individuals and groups having a common interest.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“Networking is making links from people we know to people they know, in an organized way, for a specific purpose, while remaining committed to doing our part, expecting nothing in return.”</a:t>
            </a:r>
            <a:endParaRPr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Donna Fisher and Sandy Vilas, Power Networking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9" name="Google Shape;369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  <a:endParaRPr/>
          </a:p>
        </p:txBody>
      </p:sp>
      <p:sp>
        <p:nvSpPr>
          <p:cNvPr id="370" name="Google Shape;370;p17"/>
          <p:cNvSpPr txBox="1"/>
          <p:nvPr>
            <p:ph idx="1" type="body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 It’s not what you know, it’s who you know.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TRUE_____     FALSE_______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  It’s not who you know, it’s who knows you.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TRUE______	FALSE_______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7" name="Google Shape;377;p18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QUIZ (cont.)</a:t>
            </a:r>
            <a:endParaRPr/>
          </a:p>
        </p:txBody>
      </p:sp>
      <p:sp>
        <p:nvSpPr>
          <p:cNvPr id="378" name="Google Shape;378;p18"/>
          <p:cNvSpPr txBox="1"/>
          <p:nvPr>
            <p:ph idx="1" type="body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A:  Both are TRUE, to a certain degree.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Q:  It’s not who knows you, it’s who knows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WHAT YOU KNOW.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TRUE______   FALSE_______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5" name="Google Shape;38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WHY FOCUS ON NETWORKING?</a:t>
            </a:r>
            <a:endParaRPr/>
          </a:p>
        </p:txBody>
      </p:sp>
      <p:sp>
        <p:nvSpPr>
          <p:cNvPr id="386" name="Google Shape;386;p19"/>
          <p:cNvSpPr txBox="1"/>
          <p:nvPr>
            <p:ph idx="1" type="body"/>
          </p:nvPr>
        </p:nvSpPr>
        <p:spPr>
          <a:xfrm>
            <a:off x="457200" y="1524000"/>
            <a:ext cx="8458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your knowledge about different people,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industries, interests,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-Allows you to know and be known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-Diversify your interests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Create/Enhance/Modify your career strategy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-Locate job opportunities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-Create your personal “board of directors” and find mentors</a:t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your Life experiences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3" name="Google Shape;393;p2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Effectively Marketing Yourself</a:t>
            </a:r>
            <a:endParaRPr/>
          </a:p>
        </p:txBody>
      </p:sp>
      <p:sp>
        <p:nvSpPr>
          <p:cNvPr id="394" name="Google Shape;394;p20"/>
          <p:cNvSpPr txBox="1"/>
          <p:nvPr>
            <p:ph idx="1" type="body"/>
          </p:nvPr>
        </p:nvSpPr>
        <p:spPr>
          <a:xfrm>
            <a:off x="457200" y="12954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must create a vision and a message about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yourself and your desires (Marketing).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“buzz” about yourself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-Always be willing to give of yourself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and make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encounter meaningful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-Think big and long-term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-Nurture connections and turn them into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trusted and reliable relationships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1" name="Google Shape;401;p21"/>
          <p:cNvSpPr txBox="1"/>
          <p:nvPr>
            <p:ph type="title"/>
          </p:nvPr>
        </p:nvSpPr>
        <p:spPr>
          <a:xfrm>
            <a:off x="457200" y="0"/>
            <a:ext cx="82296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Networking Starts Now!!!</a:t>
            </a:r>
            <a:endParaRPr/>
          </a:p>
        </p:txBody>
      </p:sp>
      <p:sp>
        <p:nvSpPr>
          <p:cNvPr id="402" name="Google Shape;402;p21"/>
          <p:cNvSpPr txBox="1"/>
          <p:nvPr>
            <p:ph idx="1" type="body"/>
          </p:nvPr>
        </p:nvSpPr>
        <p:spPr>
          <a:xfrm>
            <a:off x="457200" y="1066800"/>
            <a:ext cx="8229600" cy="5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Networking is daily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Helping others who “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think have nothing to offer you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is imperative.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Networking is sincere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approachable!!!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confident but not cocky and overbearing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possible, listen more than you talk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9" name="Google Shape;409;p2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Networking Facts</a:t>
            </a:r>
            <a:endParaRPr/>
          </a:p>
        </p:txBody>
      </p:sp>
      <p:sp>
        <p:nvSpPr>
          <p:cNvPr id="410" name="Google Shape;410;p22"/>
          <p:cNvSpPr txBox="1"/>
          <p:nvPr>
            <p:ph idx="1" type="body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love to give advice and tell their story.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love to be thought of as “experts”.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Networking is not just asking for help, but making a commitment to be helpful in return.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75% of people get their jobs through networking.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love to be “heroes”.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813993163</vt:i4>
  </property>
  <property fmtid="{D5CDD505-2E9C-101B-9397-08002B2CF9AE}" pid="3" name="_NewReviewCycle">
    <vt:lpwstr/>
  </property>
  <property fmtid="{D5CDD505-2E9C-101B-9397-08002B2CF9AE}" pid="4" name="_EmailSubject">
    <vt:lpwstr>IDAY ppts for chap website</vt:lpwstr>
  </property>
  <property fmtid="{D5CDD505-2E9C-101B-9397-08002B2CF9AE}" pid="5" name="_AuthorEmail">
    <vt:lpwstr>wallace.eason.c8wu@statefarm.com</vt:lpwstr>
  </property>
  <property fmtid="{D5CDD505-2E9C-101B-9397-08002B2CF9AE}" pid="6" name="_AuthorEmailDisplayName">
    <vt:lpwstr>Wallace Eason</vt:lpwstr>
  </property>
</Properties>
</file>